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59" r:id="rId7"/>
    <p:sldId id="260" r:id="rId8"/>
    <p:sldId id="263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12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9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94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953"/>
              <a:t>제목 텍스트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47474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47474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47474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47474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47474"/>
                </a:solidFill>
              </a:rPr>
              <a:t>본문 다섯 번째 줄</a:t>
            </a:r>
          </a:p>
        </p:txBody>
      </p:sp>
    </p:spTree>
    <p:extLst>
      <p:ext uri="{BB962C8B-B14F-4D97-AF65-F5344CB8AC3E}">
        <p14:creationId xmlns:p14="http://schemas.microsoft.com/office/powerpoint/2010/main" val="40817885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9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8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9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50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28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6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3778-4754-4479-8369-69A65C0D0CBA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F0BF2-9C01-4EF3-B90E-C8A10F73DD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31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nel.com/ko_KR/fashion/haute-couture.html" TargetMode="External"/><Relationship Id="rId2" Type="http://schemas.openxmlformats.org/officeDocument/2006/relationships/hyperlink" Target="https://kr.louisvuitton.com/kor-kr/homepag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balenciaga.com/kr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nel.com/ko_KR/fashion/haute-coutur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사이트 제작 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392784" y="5547216"/>
            <a:ext cx="4394662" cy="1003213"/>
          </a:xfrm>
        </p:spPr>
        <p:txBody>
          <a:bodyPr>
            <a:normAutofit fontScale="92500"/>
          </a:bodyPr>
          <a:lstStyle/>
          <a:p>
            <a:pPr algn="l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조장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백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운종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조원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박 지연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 지현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오 은영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3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5482" y="1172095"/>
            <a:ext cx="10637521" cy="467175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발렌시아가의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패션과 브랜드 이미지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확실히 알 수 있도록 어필할 수 있는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>
              <a:lnSpc>
                <a:spcPct val="160000"/>
              </a:lnSpc>
            </a:pPr>
            <a:r>
              <a:rPr lang="en-US" altLang="ko-KR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u="sng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사진</a:t>
            </a:r>
            <a:r>
              <a:rPr lang="ko-KR" altLang="en-US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충분히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넣고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메인을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꾸민다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눈길을 끌거나 구매욕을 일으킬 수 있는 </a:t>
            </a:r>
            <a:r>
              <a:rPr lang="ko-KR" altLang="en-US" u="sng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신상품</a:t>
            </a:r>
            <a:r>
              <a:rPr lang="ko-KR" altLang="en-US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이나 </a:t>
            </a:r>
            <a:r>
              <a:rPr lang="ko-KR" altLang="en-US" u="sng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</a:t>
            </a:r>
            <a:r>
              <a:rPr lang="ko-KR" altLang="en-US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홍보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원하는 상품을 쉽게 찾을 수 있도록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메뉴를 </a:t>
            </a:r>
            <a:r>
              <a:rPr lang="ko-KR" altLang="en-US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간단하고 보기 좋게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구성한다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421" y="232756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고객의 </a:t>
            </a:r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니즈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6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https://kr.louisvuitton.com/kor-kr/homepage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https://www.chanel.com/ko_KR/fashion/haute-couture.html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브랜드의 확실한 이미지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강조하고 있다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사진에서 새로운 상품을 잘 드러내면서 </a:t>
            </a:r>
            <a:r>
              <a:rPr lang="ko-KR" altLang="en-US" sz="20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패션 포인트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살리고 있다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패션의 효과를 설명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해주고 있다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브랜드 </a:t>
            </a:r>
            <a:r>
              <a:rPr lang="ko-KR" altLang="en-US" sz="20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홍보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눈에 띄게 잘하고 있다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421" y="232756"/>
            <a:ext cx="228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경쟁사 조사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26" y="238968"/>
            <a:ext cx="4579007" cy="2260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1" y="2504838"/>
            <a:ext cx="4249857" cy="20718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26" y="4363771"/>
            <a:ext cx="4579007" cy="2099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3920" y="834095"/>
            <a:ext cx="5604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en-US" altLang="ko-KR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OFF-WHITE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홈페이지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기본적으로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보이는 컨텐츠가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다양함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한눈에 알기 쉬운 레이아웃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동적인 요소가 추가되어있음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6577" y="2923860"/>
            <a:ext cx="627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SUPREME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의 홈페이지</a:t>
            </a:r>
            <a:r>
              <a:rPr lang="en-US" altLang="ko-KR" sz="2000" b="1" dirty="0" smtClean="0"/>
              <a:t>]</a:t>
            </a:r>
          </a:p>
          <a:p>
            <a:r>
              <a:rPr lang="ko-KR" altLang="en-US" sz="2000" b="1" dirty="0" err="1" smtClean="0"/>
              <a:t>슈프림</a:t>
            </a:r>
            <a:r>
              <a:rPr lang="ko-KR" altLang="en-US" sz="2000" b="1" dirty="0" smtClean="0"/>
              <a:t> 이라는 브랜드를 한눈에 </a:t>
            </a:r>
            <a:r>
              <a:rPr lang="ko-KR" altLang="en-US" sz="2000" b="1" dirty="0" err="1" smtClean="0"/>
              <a:t>알수있음</a:t>
            </a:r>
            <a:r>
              <a:rPr lang="en-US" altLang="ko-KR" sz="2000" b="1" dirty="0" smtClean="0"/>
              <a:t>.</a:t>
            </a:r>
          </a:p>
          <a:p>
            <a:r>
              <a:rPr lang="ko-KR" altLang="en-US" sz="2000" b="1" dirty="0" smtClean="0"/>
              <a:t>깔끔하면서 불편하지 않은 레이아웃</a:t>
            </a:r>
            <a:r>
              <a:rPr lang="en-US" altLang="ko-KR" sz="2000" b="1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99891" y="5265196"/>
            <a:ext cx="4286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en-US" altLang="ko-KR" b="1" dirty="0" smtClean="0">
                <a:solidFill>
                  <a:srgbClr val="C00000"/>
                </a:solidFill>
              </a:rPr>
              <a:t>KENZO</a:t>
            </a:r>
            <a:r>
              <a:rPr lang="ko-KR" altLang="en-US" b="1" dirty="0" smtClean="0">
                <a:solidFill>
                  <a:srgbClr val="C00000"/>
                </a:solidFill>
              </a:rPr>
              <a:t>의 홈페이지</a:t>
            </a:r>
            <a:r>
              <a:rPr lang="en-US" altLang="ko-KR" b="1" dirty="0" smtClean="0"/>
              <a:t>]</a:t>
            </a:r>
          </a:p>
          <a:p>
            <a:r>
              <a:rPr lang="ko-KR" altLang="en-US" b="1" dirty="0" smtClean="0"/>
              <a:t>짜임새 있게 구성된 레이아웃</a:t>
            </a:r>
            <a:endParaRPr lang="en-US" altLang="ko-KR" b="1" dirty="0" smtClean="0"/>
          </a:p>
          <a:p>
            <a:r>
              <a:rPr lang="ko-KR" altLang="en-US" b="1" dirty="0" smtClean="0"/>
              <a:t>화면을 꽉 채운 여러가지 컨텐츠 요소들</a:t>
            </a:r>
            <a:endParaRPr lang="en-US" altLang="ko-KR" b="1" dirty="0" smtClean="0"/>
          </a:p>
          <a:p>
            <a:r>
              <a:rPr lang="ko-KR" altLang="en-US" b="1" dirty="0" smtClean="0"/>
              <a:t>동적인요소가 추가되어있음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4421" y="232756"/>
            <a:ext cx="228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경쟁사 조사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2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486" y="1168920"/>
            <a:ext cx="10515600" cy="4351338"/>
          </a:xfrm>
        </p:spPr>
        <p:txBody>
          <a:bodyPr/>
          <a:lstStyle/>
          <a:p>
            <a:pPr lvl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너무 많은 여백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패션과 관련 없는 컨텐츠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11" y="2202872"/>
            <a:ext cx="6350923" cy="4530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9" y="2344188"/>
            <a:ext cx="4628960" cy="3730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421" y="232756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컨텐츠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0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3020" y="1154609"/>
            <a:ext cx="4721321" cy="5423073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상품 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사진</a:t>
            </a:r>
            <a:r>
              <a:rPr lang="en-US" altLang="ko-KR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신상품 정보</a:t>
            </a:r>
            <a:r>
              <a:rPr lang="en-US" altLang="ko-KR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>
              <a:buNone/>
            </a:pP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상품 설명 및 상세 정보</a:t>
            </a: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눈에 들어오기 쉬운 디자인</a:t>
            </a: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/>
            <a:r>
              <a:rPr lang="ko-KR" altLang="en-US" sz="2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메뉴바</a:t>
            </a: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/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/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착용 사진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/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/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/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421" y="232756"/>
            <a:ext cx="2417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필요한 컨텐츠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37615" y="843311"/>
            <a:ext cx="31322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고객 상품 </a:t>
            </a:r>
            <a:r>
              <a:rPr lang="en-US" altLang="ko-KR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정렬 및 </a:t>
            </a:r>
            <a:r>
              <a:rPr lang="ko-KR" altLang="en-US" sz="2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배열</a:t>
            </a:r>
            <a:endParaRPr lang="en-US" altLang="ko-KR" sz="2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4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421" y="232756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컬러 시스템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8" y="1080151"/>
            <a:ext cx="10601325" cy="5654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31433" y="40684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주조색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7747" y="41376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보조색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55288" y="41341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강조색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4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421" y="232756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서체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0" name="Picture 2" descr="Balenciaga Font Family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29" y="1574793"/>
            <a:ext cx="5190168" cy="380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37741" y="232756"/>
            <a:ext cx="7487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chemeClr val="bg2">
                    <a:lumMod val="50000"/>
                  </a:schemeClr>
                </a:solidFill>
                <a:latin typeface="roboto"/>
              </a:rPr>
              <a:t>‘ Balenciaga 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roboto"/>
              </a:rPr>
              <a:t>Font </a:t>
            </a:r>
            <a:r>
              <a:rPr lang="en-US" altLang="ko-KR" sz="2800" b="1" dirty="0" smtClean="0">
                <a:solidFill>
                  <a:schemeClr val="bg2">
                    <a:lumMod val="50000"/>
                  </a:schemeClr>
                </a:solidFill>
                <a:latin typeface="roboto"/>
              </a:rPr>
              <a:t>Family </a:t>
            </a:r>
            <a:r>
              <a:rPr lang="en-US" altLang="ko-KR" sz="2800" b="1" dirty="0" smtClean="0">
                <a:solidFill>
                  <a:schemeClr val="bg2">
                    <a:lumMod val="50000"/>
                  </a:schemeClr>
                </a:solidFill>
                <a:latin typeface="roboto"/>
              </a:rPr>
              <a:t>‘ ‘</a:t>
            </a:r>
            <a:r>
              <a:rPr lang="ko-KR" altLang="en-US" sz="2800" b="1" dirty="0" err="1" smtClean="0">
                <a:solidFill>
                  <a:schemeClr val="bg2">
                    <a:lumMod val="50000"/>
                  </a:schemeClr>
                </a:solidFill>
                <a:latin typeface="roboto"/>
              </a:rPr>
              <a:t>나눔스퀘어</a:t>
            </a:r>
            <a:r>
              <a:rPr lang="en-US" altLang="ko-KR" sz="2800" b="1" smtClean="0">
                <a:solidFill>
                  <a:schemeClr val="bg2">
                    <a:lumMod val="50000"/>
                  </a:schemeClr>
                </a:solidFill>
                <a:latin typeface="roboto"/>
              </a:rPr>
              <a:t>’</a:t>
            </a:r>
            <a:endParaRPr lang="en-US" altLang="ko-KR" sz="2800" b="1" i="0" dirty="0">
              <a:solidFill>
                <a:schemeClr val="bg2">
                  <a:lumMod val="50000"/>
                </a:schemeClr>
              </a:solidFill>
              <a:effectLst/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391" y="4688377"/>
            <a:ext cx="4621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발렌시아가 전용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폰트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영어 로고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절제된 우아한 느낌의 포인트로 브랜드 이미지를 가장 잘 나타낼 수 있다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028" name="Picture 4" descr="https://mblogthumb-phinf.pstatic.net/MjAxODAyMThfNDgg/MDAxNTE4OTQ0NTM1NDkx.L7_me_f7WX7KswkVJfFTdC54Z58cAYJJc-f9NNWgyMQg.Ta3i_3GH3l4-8MdeNa0JQD9Tub_vMDA_CK3gU6O9rJwg.PNG.visinfo/%25EB%2582%2598%25EB%2588%2594%25EC%258A%25A4%25ED%2580%2598%25EC%2596%25B4_02.png?type=w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74" y="2826823"/>
            <a:ext cx="5522017" cy="81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20940" y="4688376"/>
            <a:ext cx="4621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발렌시아가 전용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폰트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글씨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절제된 브랜드 이미지에 어울릴만한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한글폰트 설정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6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85156" y="3749040"/>
            <a:ext cx="11460480" cy="2030298"/>
          </a:xfrm>
        </p:spPr>
        <p:txBody>
          <a:bodyPr>
            <a:normAutofit fontScale="90000"/>
          </a:bodyPr>
          <a:lstStyle/>
          <a:p>
            <a:r>
              <a:rPr lang="ko-KR" altLang="en-US" sz="4900" dirty="0" smtClean="0">
                <a:latin typeface="Hobo Std" panose="020B0803040709020204" pitchFamily="34" charset="0"/>
                <a:ea typeface="HY견고딕" panose="02030600000101010101" pitchFamily="18" charset="-127"/>
              </a:rPr>
              <a:t>발렌시아가</a:t>
            </a:r>
            <a:r>
              <a:rPr lang="en-US" altLang="ko-KR" sz="4900" dirty="0" smtClean="0">
                <a:latin typeface="Hobo Std" panose="020B0803040709020204" pitchFamily="34" charset="0"/>
                <a:ea typeface="HY견고딕" panose="02030600000101010101" pitchFamily="18" charset="-127"/>
              </a:rPr>
              <a:t/>
            </a:r>
            <a:br>
              <a:rPr lang="en-US" altLang="ko-KR" sz="4900" dirty="0" smtClean="0">
                <a:latin typeface="Hobo Std" panose="020B0803040709020204" pitchFamily="34" charset="0"/>
                <a:ea typeface="HY견고딕" panose="02030600000101010101" pitchFamily="18" charset="-127"/>
              </a:rPr>
            </a:b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 smtClean="0">
                <a:hlinkClick r:id="rId2"/>
              </a:rPr>
              <a:t>https://www.balenciaga.com/kr/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발렌시아가 로고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295" y="190652"/>
            <a:ext cx="4815436" cy="337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8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4" y="997526"/>
            <a:ext cx="10286588" cy="5328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39" y="241069"/>
            <a:ext cx="430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 발렌시아가 메인 사이트  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8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263291" y="931025"/>
            <a:ext cx="10933953" cy="549471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lvl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까다로운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최상류층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베스트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드레서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고객들에게 우아함과 기품을 갖춘 완벽한 품질의 의상을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제공하는 브랜드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단순히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예쁘거나 고급스러운 옷을 걸치는 걸 넘어서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발렌시아가 브랜드를 입었을 때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자신이 </a:t>
            </a:r>
            <a:r>
              <a:rPr lang="ko-KR" altLang="en-US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특별하고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남들과 </a:t>
            </a:r>
            <a:r>
              <a:rPr lang="ko-KR" altLang="en-US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다른 존재로 변신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하기를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바라는 것을 목표로 하고 있다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패스트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패션과 유행을 따르지않고 </a:t>
            </a:r>
            <a:r>
              <a:rPr lang="ko-KR" altLang="en-US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차별화 되는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품질</a:t>
            </a:r>
            <a:r>
              <a:rPr lang="en-US" altLang="ko-KR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디자인</a:t>
            </a:r>
            <a:r>
              <a:rPr lang="en-US" altLang="ko-KR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표현방법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더 집중하고 마케팅도 그것을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가장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잘 구형할 수 있는 방법을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찾아내어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다른 명품 브랜드들과의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차별점으로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남들과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달라지고자 하는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소비자들의 </a:t>
            </a:r>
            <a:r>
              <a:rPr lang="ko-KR" altLang="en-US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욕구를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가장 잘 </a:t>
            </a:r>
            <a:r>
              <a:rPr lang="ko-KR" altLang="en-US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충족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시켜줄 수 있다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혁신적인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스트릿함을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발렌시아가로 가져와서 전세계가 열광하는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제품으로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vl="0" indent="0">
              <a:lnSpc>
                <a:spcPct val="120000"/>
              </a:lnSpc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탈바꿈한 발렌시아가만의 독특한 디자인 추구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vl="0" indent="0">
              <a:lnSpc>
                <a:spcPct val="120000"/>
              </a:lnSpc>
              <a:buNone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“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옷을 </a:t>
            </a:r>
            <a:r>
              <a:rPr lang="ko-KR" altLang="en-US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입는 것은 태도를 </a:t>
            </a:r>
            <a:r>
              <a:rPr lang="ko-KR" altLang="en-US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만든다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”&gt;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발렌시아가만의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핵심문구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360" y="191193"/>
            <a:ext cx="3709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발렌시아가 핵심 가치 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984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7858" y="133002"/>
            <a:ext cx="7470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발렌시아가 브랜드 이미지 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＇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절제된 우아함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＇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" y="772867"/>
            <a:ext cx="4292084" cy="2861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37" y="772867"/>
            <a:ext cx="4459208" cy="2888701"/>
          </a:xfrm>
          <a:prstGeom prst="rect">
            <a:avLst/>
          </a:prstGeom>
        </p:spPr>
      </p:pic>
      <p:pic>
        <p:nvPicPr>
          <p:cNvPr id="1026" name="Picture 2" descr="발렌시아가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8"/>
          <a:stretch/>
        </p:blipFill>
        <p:spPr bwMode="auto">
          <a:xfrm>
            <a:off x="9819547" y="4538748"/>
            <a:ext cx="2014325" cy="17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enefit.godohosting.com/newtriples/optio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2" b="52897"/>
          <a:stretch/>
        </p:blipFill>
        <p:spPr bwMode="auto">
          <a:xfrm>
            <a:off x="9416778" y="656222"/>
            <a:ext cx="2653610" cy="32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" y="3820866"/>
            <a:ext cx="4292084" cy="29662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8" r="481"/>
          <a:stretch/>
        </p:blipFill>
        <p:spPr>
          <a:xfrm rot="5400000">
            <a:off x="4464731" y="4161130"/>
            <a:ext cx="3025832" cy="22262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/>
          <a:stretch/>
        </p:blipFill>
        <p:spPr>
          <a:xfrm rot="5400000">
            <a:off x="6742552" y="4215218"/>
            <a:ext cx="2988236" cy="210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3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7107383" y="826875"/>
            <a:ext cx="4960105" cy="5395442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endParaRPr lang="ko-KR" altLang="en-US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발렌시아가 </a:t>
            </a:r>
            <a:r>
              <a:rPr lang="ko-KR" altLang="en-US" sz="1400" u="sng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브랜드의 컨셉</a:t>
            </a:r>
            <a:r>
              <a:rPr lang="ko-KR" altLang="en-US" sz="1400" u="sng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나타나 있지 않다</a:t>
            </a:r>
            <a:r>
              <a:rPr lang="en-US" altLang="ko-KR" sz="1400" u="sng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 sz="1400" dirty="0" smtClean="0">
              <a:solidFill>
                <a:srgbClr val="C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여백이 너무 많고 글씨가 작고 많아서 </a:t>
            </a:r>
            <a:r>
              <a:rPr lang="ko-KR" altLang="en-US" sz="1400" u="sng" dirty="0" err="1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가독성</a:t>
            </a:r>
            <a:r>
              <a:rPr lang="ko-KR" altLang="en-US" sz="1400" u="sng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</a:t>
            </a: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떨어진다</a:t>
            </a:r>
            <a:r>
              <a:rPr lang="en-US" altLang="ko-KR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 sz="1400" u="sng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400" u="sng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단촐한</a:t>
            </a: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디자인과 </a:t>
            </a:r>
            <a:r>
              <a:rPr lang="ko-KR" altLang="en-US" sz="1400" u="sng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단순한 레이아웃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으로 구성되어있다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marL="342900" indent="-342900" algn="l">
              <a:buAutoNum type="arabicPeriod" startAt="3"/>
            </a:pP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구매로 이어지기에 </a:t>
            </a:r>
            <a:r>
              <a:rPr lang="ko-KR" altLang="en-US" sz="1400" u="sng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복잡한 요소</a:t>
            </a: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들이 많이 배치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되어있다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342900" indent="-342900" algn="l">
              <a:buAutoNum type="arabicPeriod" startAt="3"/>
            </a:pP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 화면에 </a:t>
            </a:r>
            <a:r>
              <a:rPr lang="ko-KR" altLang="en-US" sz="1400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소비자들의 시선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끌 수 있는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요소가 없다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400" u="sng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400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브랜드 홍보와 구매 촉진의 역할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하는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쇼핑 </a:t>
            </a: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사이트의</a:t>
            </a:r>
            <a:r>
              <a:rPr lang="en-US" altLang="ko-KR" sz="1400" u="sng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역할을 못하고있다</a:t>
            </a:r>
            <a:r>
              <a:rPr lang="en-US" altLang="ko-KR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342900" indent="-342900" algn="l">
              <a:buAutoNum type="arabicPeriod" startAt="3"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 상품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찾아보기 힘들다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342900" indent="-342900" algn="l">
              <a:buAutoNum type="arabicPeriod" startAt="3"/>
            </a:pP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쇼핑사이트와 </a:t>
            </a:r>
            <a:r>
              <a:rPr lang="ko-KR" altLang="en-US" sz="1400" u="sng" dirty="0" smtClean="0">
                <a:solidFill>
                  <a:srgbClr val="C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무관한 내용</a:t>
            </a:r>
            <a:r>
              <a:rPr lang="ko-KR" altLang="en-US" sz="1400" u="sng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들이 많다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421" y="232756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발렌시아가 사이트 문제점 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" y="942332"/>
            <a:ext cx="6204907" cy="34800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0" y="3524596"/>
            <a:ext cx="6257375" cy="304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181" y="1665193"/>
            <a:ext cx="108261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명품 브랜드 이미지에 맞게 </a:t>
            </a:r>
            <a:r>
              <a:rPr lang="ko-KR" altLang="en-US" sz="20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고급스럽고 우아한 분위기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사이트로 다시 리 디자인 제작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온라인 사이트 활성화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하여 온라인 사이트 방문 증가와 온라인에서도 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구매 가능하도록 제작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421" y="232756"/>
            <a:ext cx="26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 디자인  목표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102" y="3479059"/>
            <a:ext cx="6831968" cy="32999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4923" y="4962776"/>
            <a:ext cx="4524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참고할 사이트 디자인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  <a:hlinkClick r:id="rId3"/>
            </a:endParaRP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https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://www.chanel.com/ko_KR/fashion/haute-couture.html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6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7171" y="988732"/>
            <a:ext cx="1156471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발렌시아가의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절제된 우아함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＇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브랜드 이미지에 맞추어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고급스러운 사진과 컬러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리디자인하여  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브랜드 컨셉 설정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브랜드 이미지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절제된우아함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상품을 부각 시키기 위해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메뉴는 간소화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시키고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</a:p>
          <a:p>
            <a:r>
              <a:rPr lang="en-US" altLang="ko-KR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시선을 끌만한 제품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사진을 활용하여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레이아웃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구성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사이트 취지에 맞지 않는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불필요한 내용 삭제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배너 </a:t>
            </a:r>
            <a:r>
              <a:rPr lang="ko-KR" altLang="en-US" dirty="0" err="1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제작형식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만들어 온라인에서도 신제품 홍보가 될 수 있도록 제작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발렌시아가 주력 제품 사진을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메인화면에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추가하여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원하는 상품을 쉽게 찾을 수 있도록 제작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421" y="232756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 디자인 세부 목표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2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7135" y="1797870"/>
            <a:ext cx="76407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상품에 주력하기 위해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배경색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은 너무 화려하지 않음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자사 브랜드 홈페이지임을 어필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명품브랜드에 맞는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고급스러운 색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선정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정적인페이지보단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동적인페이지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다양한 </a:t>
            </a:r>
            <a:r>
              <a:rPr lang="ko-KR" altLang="en-US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애니메이션 효과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넣음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135" y="929422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*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명품 브랜드홈페이지 트렌드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48240" y="4207221"/>
            <a:ext cx="11635175" cy="2309838"/>
            <a:chOff x="231615" y="4215533"/>
            <a:chExt cx="11635175" cy="23098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15" y="4215533"/>
              <a:ext cx="3833289" cy="176706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4291" y="4215533"/>
              <a:ext cx="3512499" cy="173971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7135" y="6156039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구찌 공식사이트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8203" y="6135722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루이비통 공식사이트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38585" y="6135722"/>
              <a:ext cx="2343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에르메스</a:t>
              </a:r>
              <a:r>
                <a:rPr lang="ko-KR" altLang="en-US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공식사이트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951" y="4215533"/>
              <a:ext cx="3833289" cy="1787193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354421" y="232756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 트렌드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98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572</Words>
  <Application>Microsoft Office PowerPoint</Application>
  <PresentationFormat>와이드스크린</PresentationFormat>
  <Paragraphs>143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Adobe 고딕 Std B</vt:lpstr>
      <vt:lpstr>HY견고딕</vt:lpstr>
      <vt:lpstr>roboto</vt:lpstr>
      <vt:lpstr>맑은 고딕</vt:lpstr>
      <vt:lpstr>Arial</vt:lpstr>
      <vt:lpstr>Hobo Std</vt:lpstr>
      <vt:lpstr>Wingdings</vt:lpstr>
      <vt:lpstr>Office 테마</vt:lpstr>
      <vt:lpstr>팀 프로젝트 - 사이트 제작 -</vt:lpstr>
      <vt:lpstr>발렌시아가  https://www.balenciaga.com/kr/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- 사이트 제작 -</dc:title>
  <dc:creator>SBS-</dc:creator>
  <cp:lastModifiedBy>SBS-</cp:lastModifiedBy>
  <cp:revision>29</cp:revision>
  <dcterms:created xsi:type="dcterms:W3CDTF">2019-11-18T07:16:05Z</dcterms:created>
  <dcterms:modified xsi:type="dcterms:W3CDTF">2019-12-06T07:36:48Z</dcterms:modified>
</cp:coreProperties>
</file>